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38"/>
  </p:notesMasterIdLst>
  <p:handoutMasterIdLst>
    <p:handoutMasterId r:id="rId39"/>
  </p:handoutMasterIdLst>
  <p:sldIdLst>
    <p:sldId id="256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5" r:id="rId24"/>
    <p:sldId id="288" r:id="rId25"/>
    <p:sldId id="289" r:id="rId26"/>
    <p:sldId id="290" r:id="rId27"/>
    <p:sldId id="291" r:id="rId28"/>
    <p:sldId id="293" r:id="rId29"/>
    <p:sldId id="294" r:id="rId30"/>
    <p:sldId id="295" r:id="rId31"/>
    <p:sldId id="284" r:id="rId32"/>
    <p:sldId id="286" r:id="rId33"/>
    <p:sldId id="287" r:id="rId34"/>
    <p:sldId id="296" r:id="rId35"/>
    <p:sldId id="297" r:id="rId36"/>
    <p:sldId id="298" r:id="rId37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5" autoAdjust="0"/>
    <p:restoredTop sz="94648" autoAdjust="0"/>
  </p:normalViewPr>
  <p:slideViewPr>
    <p:cSldViewPr snapToGrid="0">
      <p:cViewPr varScale="1">
        <p:scale>
          <a:sx n="101" d="100"/>
          <a:sy n="101" d="100"/>
        </p:scale>
        <p:origin x="2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97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62B80FE-187A-4085-BD71-F0873FF7BD68}" type="datetime1">
              <a:rPr lang="es-ES" smtClean="0"/>
              <a:t>13/02/2025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D59A2BD-4571-4110-BB3E-5D004DE434FA}" type="datetime1">
              <a:rPr lang="es-ES" noProof="0" smtClean="0"/>
              <a:t>13/02/2025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F409C0D2-15DE-4FAC-845B-C48979FFAEB9}" type="datetime1">
              <a:rPr lang="es-ES" noProof="0" smtClean="0"/>
              <a:t>13/02/2025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F9F163-DD03-4353-882E-CE0F9A80F1C3}" type="datetime1">
              <a:rPr lang="es-ES" noProof="0" smtClean="0"/>
              <a:t>13/02/2025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D2FF54C-EA2F-453C-857C-5C9ADB86CB43}" type="datetime1">
              <a:rPr lang="es-ES" noProof="0" smtClean="0"/>
              <a:t>13/02/2025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670FF6-52DC-429F-9C56-6A1BF295232E}" type="datetime1">
              <a:rPr lang="es-ES" noProof="0" smtClean="0"/>
              <a:t>13/02/2025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5E27922-51B6-4B96-9C28-2CD2060AE75A}" type="datetime1">
              <a:rPr lang="es-ES" noProof="0" smtClean="0"/>
              <a:t>13/02/2025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ECF5D1-1C98-40FD-9D65-EED7644802B9}" type="datetime1">
              <a:rPr lang="es-ES" noProof="0" smtClean="0"/>
              <a:t>13/02/2025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56C746-EB55-4634-AD93-A9FF2473885C}" type="datetime1">
              <a:rPr lang="es-ES" noProof="0" smtClean="0"/>
              <a:t>13/02/2025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051F13-F75A-440F-BED7-E2004746A95F}" type="datetime1">
              <a:rPr lang="es-ES" noProof="0" smtClean="0"/>
              <a:t>13/02/2025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7" name="Rectángulo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7A2E7D-666A-420B-9042-959E1D47E21D}" type="datetime1">
              <a:rPr lang="es-ES" noProof="0" smtClean="0"/>
              <a:t>13/02/2025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403F12F-0E67-4CAB-8DFD-26DCD4A99D59}" type="datetime1">
              <a:rPr lang="es-ES" noProof="0" smtClean="0"/>
              <a:t>13/02/2025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09DA8C-1A59-4B91-B9EA-509377CD0E23}" type="datetime1">
              <a:rPr lang="es-ES" noProof="0" smtClean="0"/>
              <a:t>13/02/2025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A3DF7BF2-42BB-439B-88AA-F60334FF1291}" type="datetime1">
              <a:rPr lang="es-ES" noProof="0" smtClean="0"/>
              <a:t>13/02/2025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Rectángu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ángulo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7" name="Imagen 6" descr="Conexiones digitale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</p:grp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es-ES" sz="6000" dirty="0">
                <a:solidFill>
                  <a:schemeClr val="bg1"/>
                </a:solidFill>
              </a:rPr>
              <a:t>AZURE Y MVC	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es-ES" dirty="0" err="1">
                <a:solidFill>
                  <a:srgbClr val="7CEBFF"/>
                </a:solidFill>
              </a:rPr>
              <a:t>Publicacion</a:t>
            </a:r>
            <a:r>
              <a:rPr lang="es-ES" dirty="0">
                <a:solidFill>
                  <a:srgbClr val="7CEBFF"/>
                </a:solidFill>
              </a:rPr>
              <a:t> proyecto MVC En </a:t>
            </a:r>
            <a:r>
              <a:rPr lang="es-ES" dirty="0" err="1">
                <a:solidFill>
                  <a:srgbClr val="7CEBFF"/>
                </a:solidFill>
              </a:rPr>
              <a:t>azure</a:t>
            </a:r>
            <a:endParaRPr lang="es-ES" dirty="0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A25B94-0695-2A7F-CF8F-ACF9DFE17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Configuracion</a:t>
            </a:r>
            <a:r>
              <a:rPr lang="en-US" dirty="0"/>
              <a:t> de </a:t>
            </a:r>
            <a:r>
              <a:rPr lang="en-US" dirty="0" err="1"/>
              <a:t>servidor</a:t>
            </a:r>
            <a:r>
              <a:rPr lang="en-US" dirty="0"/>
              <a:t> de </a:t>
            </a:r>
            <a:r>
              <a:rPr lang="en-US" dirty="0" err="1"/>
              <a:t>sql</a:t>
            </a:r>
            <a:r>
              <a:rPr lang="en-US" dirty="0"/>
              <a:t>: paso 3 (redes)</a:t>
            </a:r>
            <a:endParaRPr lang="es-ES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2AE5F705-6330-3A67-6276-47F53E8A17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1025" y="2426970"/>
            <a:ext cx="5422900" cy="3234372"/>
          </a:xfrm>
        </p:spPr>
      </p:pic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36669594-0281-1152-7318-D28B62FD5D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8075" y="2426970"/>
            <a:ext cx="5422900" cy="3234372"/>
          </a:xfrm>
        </p:spPr>
      </p:pic>
    </p:spTree>
    <p:extLst>
      <p:ext uri="{BB962C8B-B14F-4D97-AF65-F5344CB8AC3E}">
        <p14:creationId xmlns:p14="http://schemas.microsoft.com/office/powerpoint/2010/main" val="245937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941568-EA82-DFD2-8CF5-EE129F313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Despliegue de </a:t>
            </a:r>
            <a:r>
              <a:rPr lang="es-ES" dirty="0" err="1"/>
              <a:t>bd</a:t>
            </a:r>
            <a:r>
              <a:rPr lang="es-ES" dirty="0"/>
              <a:t> a server </a:t>
            </a:r>
            <a:r>
              <a:rPr lang="es-ES" dirty="0" err="1"/>
              <a:t>azure</a:t>
            </a:r>
            <a:r>
              <a:rPr lang="es-ES" dirty="0"/>
              <a:t>: paso 1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6C728B9F-29EB-0846-4F44-FF3630921C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1025" y="2414059"/>
            <a:ext cx="5422900" cy="3260195"/>
          </a:xfrm>
        </p:spPr>
      </p:pic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099412C3-A9AF-2B3A-7C5F-58BC66B14F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42841" y="2227263"/>
            <a:ext cx="4313367" cy="3633787"/>
          </a:xfrm>
        </p:spPr>
      </p:pic>
    </p:spTree>
    <p:extLst>
      <p:ext uri="{BB962C8B-B14F-4D97-AF65-F5344CB8AC3E}">
        <p14:creationId xmlns:p14="http://schemas.microsoft.com/office/powerpoint/2010/main" val="3109235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6C534B-FFE2-9305-2651-EA5D1280D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Despliegue de </a:t>
            </a:r>
            <a:r>
              <a:rPr lang="es-ES" dirty="0" err="1"/>
              <a:t>bd</a:t>
            </a:r>
            <a:r>
              <a:rPr lang="es-ES" dirty="0"/>
              <a:t> a server </a:t>
            </a:r>
            <a:r>
              <a:rPr lang="es-ES" dirty="0" err="1"/>
              <a:t>azure</a:t>
            </a:r>
            <a:r>
              <a:rPr lang="es-ES" dirty="0"/>
              <a:t>: paso 2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24341F2A-6C83-743C-06BF-3A40A67752B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96075" y="2227263"/>
            <a:ext cx="3992799" cy="3633787"/>
          </a:xfrm>
        </p:spPr>
      </p:pic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4952BAE4-B26C-67AF-DDE4-8BA2500ACD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03125" y="2227263"/>
            <a:ext cx="3992799" cy="3633787"/>
          </a:xfrm>
        </p:spPr>
      </p:pic>
    </p:spTree>
    <p:extLst>
      <p:ext uri="{BB962C8B-B14F-4D97-AF65-F5344CB8AC3E}">
        <p14:creationId xmlns:p14="http://schemas.microsoft.com/office/powerpoint/2010/main" val="1481219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E70923-0F32-0963-4735-B7B18525D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Despliegue de </a:t>
            </a:r>
            <a:r>
              <a:rPr lang="es-ES" dirty="0" err="1"/>
              <a:t>bd</a:t>
            </a:r>
            <a:r>
              <a:rPr lang="es-ES" dirty="0"/>
              <a:t> a server </a:t>
            </a:r>
            <a:r>
              <a:rPr lang="es-ES" dirty="0" err="1"/>
              <a:t>azure</a:t>
            </a:r>
            <a:r>
              <a:rPr lang="es-ES" dirty="0"/>
              <a:t>: paso 3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125AED7B-56E2-0302-931D-548AA6309F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20762" y="2543969"/>
            <a:ext cx="4543425" cy="3000375"/>
          </a:xfrm>
        </p:spPr>
      </p:pic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C15D4CC3-308B-F776-D7DC-8387F68E6C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03125" y="2227263"/>
            <a:ext cx="3992799" cy="3633787"/>
          </a:xfrm>
        </p:spPr>
      </p:pic>
    </p:spTree>
    <p:extLst>
      <p:ext uri="{BB962C8B-B14F-4D97-AF65-F5344CB8AC3E}">
        <p14:creationId xmlns:p14="http://schemas.microsoft.com/office/powerpoint/2010/main" val="736295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9ADAFB-59DF-5765-D1BB-A6FDF71F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Despliegue de </a:t>
            </a:r>
            <a:r>
              <a:rPr lang="es-ES" dirty="0" err="1"/>
              <a:t>bd</a:t>
            </a:r>
            <a:r>
              <a:rPr lang="es-ES" dirty="0"/>
              <a:t> a server </a:t>
            </a:r>
            <a:r>
              <a:rPr lang="es-ES" dirty="0" err="1"/>
              <a:t>azure</a:t>
            </a:r>
            <a:r>
              <a:rPr lang="es-ES" dirty="0"/>
              <a:t>: paso 4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157A3105-69F7-7A62-D57C-40BA37C7B2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96075" y="2227263"/>
            <a:ext cx="3992799" cy="3633787"/>
          </a:xfrm>
        </p:spPr>
      </p:pic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5EB72DC0-4010-E8DB-2AD1-BE8C9A8483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8075" y="2426970"/>
            <a:ext cx="5422900" cy="3234372"/>
          </a:xfrm>
        </p:spPr>
      </p:pic>
    </p:spTree>
    <p:extLst>
      <p:ext uri="{BB962C8B-B14F-4D97-AF65-F5344CB8AC3E}">
        <p14:creationId xmlns:p14="http://schemas.microsoft.com/office/powerpoint/2010/main" val="2606126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220256-C5B4-2DC6-A01B-E4E7AB849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COMPROBACIÓN Despliegue de </a:t>
            </a:r>
            <a:r>
              <a:rPr lang="es-ES" dirty="0" err="1"/>
              <a:t>bd</a:t>
            </a:r>
            <a:r>
              <a:rPr lang="es-ES" dirty="0"/>
              <a:t> a server </a:t>
            </a:r>
            <a:r>
              <a:rPr lang="es-ES" dirty="0" err="1"/>
              <a:t>azure</a:t>
            </a:r>
            <a:r>
              <a:rPr lang="es-ES" dirty="0"/>
              <a:t>: paso 1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0A57EB29-E5CE-3982-152D-A9A0579DD8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1025" y="2426970"/>
            <a:ext cx="5422900" cy="3234372"/>
          </a:xfrm>
        </p:spPr>
      </p:pic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3E9F7DB9-1BA6-2604-6952-922B01D9CEF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8075" y="2426970"/>
            <a:ext cx="5422900" cy="3234372"/>
          </a:xfrm>
        </p:spPr>
      </p:pic>
    </p:spTree>
    <p:extLst>
      <p:ext uri="{BB962C8B-B14F-4D97-AF65-F5344CB8AC3E}">
        <p14:creationId xmlns:p14="http://schemas.microsoft.com/office/powerpoint/2010/main" val="4208030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0B0344-BF45-3BC6-A81F-D9B2A792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COMPROBACIÓN Despliegue de </a:t>
            </a:r>
            <a:r>
              <a:rPr lang="es-ES" dirty="0" err="1"/>
              <a:t>bd</a:t>
            </a:r>
            <a:r>
              <a:rPr lang="es-ES" dirty="0"/>
              <a:t> a server </a:t>
            </a:r>
            <a:r>
              <a:rPr lang="es-ES" dirty="0" err="1"/>
              <a:t>azure</a:t>
            </a:r>
            <a:r>
              <a:rPr lang="es-ES" dirty="0"/>
              <a:t>: paso 2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978939F1-B1D0-426E-1A7D-640DD8CAE1D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1025" y="2426970"/>
            <a:ext cx="5422900" cy="3234372"/>
          </a:xfrm>
        </p:spPr>
      </p:pic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286B9688-C123-24DA-5322-807AD1F959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8075" y="2426970"/>
            <a:ext cx="5422900" cy="3234372"/>
          </a:xfrm>
        </p:spPr>
      </p:pic>
    </p:spTree>
    <p:extLst>
      <p:ext uri="{BB962C8B-B14F-4D97-AF65-F5344CB8AC3E}">
        <p14:creationId xmlns:p14="http://schemas.microsoft.com/office/powerpoint/2010/main" val="2017117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DA55098-91D8-41DF-2EDF-085EA22C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 dirty="0"/>
              <a:t>COMPROBACIÓN Despliegue de </a:t>
            </a:r>
            <a:r>
              <a:rPr lang="es-ES" dirty="0" err="1"/>
              <a:t>bd</a:t>
            </a:r>
            <a:r>
              <a:rPr lang="es-ES" dirty="0"/>
              <a:t> a server </a:t>
            </a:r>
            <a:r>
              <a:rPr lang="es-ES" dirty="0" err="1"/>
              <a:t>azure</a:t>
            </a:r>
            <a:r>
              <a:rPr lang="es-ES" dirty="0"/>
              <a:t>: paso 3</a:t>
            </a:r>
            <a:endParaRPr lang="en-US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E7EB009C-04A5-20A4-75C4-0EED77976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7922" y="2180496"/>
            <a:ext cx="6156155" cy="3678303"/>
          </a:xfrm>
          <a:noFill/>
        </p:spPr>
      </p:pic>
    </p:spTree>
    <p:extLst>
      <p:ext uri="{BB962C8B-B14F-4D97-AF65-F5344CB8AC3E}">
        <p14:creationId xmlns:p14="http://schemas.microsoft.com/office/powerpoint/2010/main" val="1919629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192146-97D4-455D-9FD7-2DA5070CB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Publicacion</a:t>
            </a:r>
            <a:r>
              <a:rPr lang="es-ES" dirty="0"/>
              <a:t> de app </a:t>
            </a:r>
            <a:r>
              <a:rPr lang="es-ES" dirty="0" err="1"/>
              <a:t>mvc</a:t>
            </a:r>
            <a:r>
              <a:rPr lang="es-ES" dirty="0"/>
              <a:t> (app </a:t>
            </a:r>
            <a:r>
              <a:rPr lang="es-ES" dirty="0" err="1"/>
              <a:t>service</a:t>
            </a:r>
            <a:r>
              <a:rPr lang="es-ES" dirty="0"/>
              <a:t>):  paso 1</a:t>
            </a:r>
          </a:p>
        </p:txBody>
      </p:sp>
      <p:pic>
        <p:nvPicPr>
          <p:cNvPr id="36" name="Marcador de contenido 35">
            <a:extLst>
              <a:ext uri="{FF2B5EF4-FFF2-40B4-BE49-F238E27FC236}">
                <a16:creationId xmlns:a16="http://schemas.microsoft.com/office/drawing/2014/main" id="{19C98AD9-5869-263E-1805-53034C4A5C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22758" y="2858128"/>
            <a:ext cx="4353533" cy="2372056"/>
          </a:xfrm>
        </p:spPr>
      </p:pic>
      <p:pic>
        <p:nvPicPr>
          <p:cNvPr id="34" name="Marcador de contenido 33">
            <a:extLst>
              <a:ext uri="{FF2B5EF4-FFF2-40B4-BE49-F238E27FC236}">
                <a16:creationId xmlns:a16="http://schemas.microsoft.com/office/drawing/2014/main" id="{E0D6B990-C49B-3DD2-9806-BFC39A61A25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81025" y="2426970"/>
            <a:ext cx="5422900" cy="3234372"/>
          </a:xfrm>
        </p:spPr>
      </p:pic>
    </p:spTree>
    <p:extLst>
      <p:ext uri="{BB962C8B-B14F-4D97-AF65-F5344CB8AC3E}">
        <p14:creationId xmlns:p14="http://schemas.microsoft.com/office/powerpoint/2010/main" val="2002094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73BE7F-9A6C-F731-36D6-3C72A207E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Publicacion</a:t>
            </a:r>
            <a:r>
              <a:rPr lang="es-ES" dirty="0"/>
              <a:t> de app </a:t>
            </a:r>
            <a:r>
              <a:rPr lang="es-ES" dirty="0" err="1"/>
              <a:t>mvc</a:t>
            </a:r>
            <a:r>
              <a:rPr lang="es-ES" dirty="0"/>
              <a:t> (app </a:t>
            </a:r>
            <a:r>
              <a:rPr lang="es-ES" dirty="0" err="1"/>
              <a:t>service</a:t>
            </a:r>
            <a:r>
              <a:rPr lang="es-ES" dirty="0"/>
              <a:t>):  paso 2</a:t>
            </a:r>
          </a:p>
        </p:txBody>
      </p:sp>
      <p:pic>
        <p:nvPicPr>
          <p:cNvPr id="12" name="Marcador de contenido 11">
            <a:extLst>
              <a:ext uri="{FF2B5EF4-FFF2-40B4-BE49-F238E27FC236}">
                <a16:creationId xmlns:a16="http://schemas.microsoft.com/office/drawing/2014/main" id="{B24A85D8-06D4-9F61-B3E2-8B14140073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09485" y="2227263"/>
            <a:ext cx="5180079" cy="3633787"/>
          </a:xfrm>
        </p:spPr>
      </p:pic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6454E5BB-4040-D2D2-379A-DC218EA0A2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02435" y="2227263"/>
            <a:ext cx="5180079" cy="3633787"/>
          </a:xfrm>
        </p:spPr>
      </p:pic>
    </p:spTree>
    <p:extLst>
      <p:ext uri="{BB962C8B-B14F-4D97-AF65-F5344CB8AC3E}">
        <p14:creationId xmlns:p14="http://schemas.microsoft.com/office/powerpoint/2010/main" val="3169092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6566DC2-003A-A2E4-05E4-EF1BCB4EB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 err="1"/>
              <a:t>Creación</a:t>
            </a:r>
            <a:r>
              <a:rPr lang="en-US" dirty="0"/>
              <a:t> de </a:t>
            </a:r>
            <a:r>
              <a:rPr lang="en-US" dirty="0" err="1"/>
              <a:t>servidor</a:t>
            </a:r>
            <a:r>
              <a:rPr lang="en-US" dirty="0"/>
              <a:t> de </a:t>
            </a:r>
            <a:r>
              <a:rPr lang="en-US" dirty="0" err="1"/>
              <a:t>sql</a:t>
            </a:r>
            <a:r>
              <a:rPr lang="en-US" dirty="0"/>
              <a:t>: paso 1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3A67163-28CB-9837-B4B2-CBD9695B9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15" y="2319088"/>
            <a:ext cx="5732585" cy="3425220"/>
          </a:xfrm>
          <a:prstGeom prst="rect">
            <a:avLst/>
          </a:prstGeom>
          <a:noFill/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2FFE282-9B62-9257-F97D-885D49624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693" y="2319088"/>
            <a:ext cx="5612892" cy="334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96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FED4A2-ABEE-9160-FF87-4EBF14284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Publicacion</a:t>
            </a:r>
            <a:r>
              <a:rPr lang="es-ES" dirty="0"/>
              <a:t> de app </a:t>
            </a:r>
            <a:r>
              <a:rPr lang="es-ES" dirty="0" err="1"/>
              <a:t>mvc</a:t>
            </a:r>
            <a:r>
              <a:rPr lang="es-ES" dirty="0"/>
              <a:t> (app </a:t>
            </a:r>
            <a:r>
              <a:rPr lang="es-ES" dirty="0" err="1"/>
              <a:t>service</a:t>
            </a:r>
            <a:r>
              <a:rPr lang="es-ES" dirty="0"/>
              <a:t>):  paso 3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A31F3644-CDFD-00D0-3822-89CFF4432A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02435" y="2227263"/>
            <a:ext cx="5180079" cy="3633787"/>
          </a:xfrm>
        </p:spPr>
      </p:pic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81781A72-386E-7A1D-24ED-A2E6418342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34805" y="2227263"/>
            <a:ext cx="4729440" cy="3633787"/>
          </a:xfrm>
        </p:spPr>
      </p:pic>
    </p:spTree>
    <p:extLst>
      <p:ext uri="{BB962C8B-B14F-4D97-AF65-F5344CB8AC3E}">
        <p14:creationId xmlns:p14="http://schemas.microsoft.com/office/powerpoint/2010/main" val="2430876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B31408-7B07-3977-C9C4-BEAD0DDB5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Publicacion</a:t>
            </a:r>
            <a:r>
              <a:rPr lang="es-ES" dirty="0"/>
              <a:t> de app </a:t>
            </a:r>
            <a:r>
              <a:rPr lang="es-ES" dirty="0" err="1"/>
              <a:t>mvc</a:t>
            </a:r>
            <a:r>
              <a:rPr lang="es-ES" dirty="0"/>
              <a:t> (app </a:t>
            </a:r>
            <a:r>
              <a:rPr lang="es-ES" dirty="0" err="1"/>
              <a:t>service</a:t>
            </a:r>
            <a:r>
              <a:rPr lang="es-ES" dirty="0"/>
              <a:t>):  paso 4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B6DEF6DD-D3B2-2CA2-85AB-79042A4819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44751" y="2227263"/>
            <a:ext cx="3095448" cy="3633787"/>
          </a:xfrm>
        </p:spPr>
      </p:pic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FC1A2FA4-1625-6AA4-8F88-29AB3AE7DC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351801" y="2227263"/>
            <a:ext cx="3095448" cy="3633787"/>
          </a:xfrm>
        </p:spPr>
      </p:pic>
    </p:spTree>
    <p:extLst>
      <p:ext uri="{BB962C8B-B14F-4D97-AF65-F5344CB8AC3E}">
        <p14:creationId xmlns:p14="http://schemas.microsoft.com/office/powerpoint/2010/main" val="2236341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FDB7C1-CC53-044C-1D14-E913C4A3E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Publicacion</a:t>
            </a:r>
            <a:r>
              <a:rPr lang="es-ES" dirty="0"/>
              <a:t> de app </a:t>
            </a:r>
            <a:r>
              <a:rPr lang="es-ES" dirty="0" err="1"/>
              <a:t>mvc</a:t>
            </a:r>
            <a:r>
              <a:rPr lang="es-ES" dirty="0"/>
              <a:t> (app </a:t>
            </a:r>
            <a:r>
              <a:rPr lang="es-ES" dirty="0" err="1"/>
              <a:t>service</a:t>
            </a:r>
            <a:r>
              <a:rPr lang="es-ES" dirty="0"/>
              <a:t>):  paso 5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AC09C9E0-B8EA-619C-BF4A-6C92E82B10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27755" y="2227263"/>
            <a:ext cx="4729440" cy="3633787"/>
          </a:xfrm>
        </p:spPr>
      </p:pic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CDFB36F0-AA6B-4538-18AB-A63C3043EE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09485" y="2227263"/>
            <a:ext cx="5180079" cy="3633787"/>
          </a:xfrm>
        </p:spPr>
      </p:pic>
    </p:spTree>
    <p:extLst>
      <p:ext uri="{BB962C8B-B14F-4D97-AF65-F5344CB8AC3E}">
        <p14:creationId xmlns:p14="http://schemas.microsoft.com/office/powerpoint/2010/main" val="496912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0BF2C5-FE47-4210-03EB-EB46B69B2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Publicacion</a:t>
            </a:r>
            <a:r>
              <a:rPr lang="es-ES" dirty="0"/>
              <a:t> de app </a:t>
            </a:r>
            <a:r>
              <a:rPr lang="es-ES" dirty="0" err="1"/>
              <a:t>mvc</a:t>
            </a:r>
            <a:r>
              <a:rPr lang="es-ES" dirty="0"/>
              <a:t> (app </a:t>
            </a:r>
            <a:r>
              <a:rPr lang="es-ES" dirty="0" err="1"/>
              <a:t>service</a:t>
            </a:r>
            <a:r>
              <a:rPr lang="es-ES" dirty="0"/>
              <a:t>):  paso 6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05E996BA-26A7-7EE1-962D-7461206BD8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8075" y="2426970"/>
            <a:ext cx="5422900" cy="3234372"/>
          </a:xfrm>
          <a:prstGeom prst="rect">
            <a:avLst/>
          </a:prstGeom>
        </p:spPr>
      </p:pic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F2EE6BD7-DD0D-8B65-19B0-402AEF8EA4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/>
        </p:blipFill>
        <p:spPr>
          <a:xfrm>
            <a:off x="702435" y="2227263"/>
            <a:ext cx="5180079" cy="3633787"/>
          </a:xfrm>
          <a:noFill/>
        </p:spPr>
      </p:pic>
    </p:spTree>
    <p:extLst>
      <p:ext uri="{BB962C8B-B14F-4D97-AF65-F5344CB8AC3E}">
        <p14:creationId xmlns:p14="http://schemas.microsoft.com/office/powerpoint/2010/main" val="3405654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6A3CFA-01D8-5AFF-9B88-34B0C0F4D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Conectar con BD AZURE : PASO 1</a:t>
            </a:r>
          </a:p>
        </p:txBody>
      </p:sp>
      <p:pic>
        <p:nvPicPr>
          <p:cNvPr id="14" name="Marcador de contenido 13">
            <a:extLst>
              <a:ext uri="{FF2B5EF4-FFF2-40B4-BE49-F238E27FC236}">
                <a16:creationId xmlns:a16="http://schemas.microsoft.com/office/drawing/2014/main" id="{C2FE3C7F-4E66-207B-2587-F8D349F68C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8075" y="3378941"/>
            <a:ext cx="5422900" cy="1330431"/>
          </a:xfrm>
        </p:spPr>
      </p:pic>
      <p:pic>
        <p:nvPicPr>
          <p:cNvPr id="12" name="Marcador de contenido 11">
            <a:extLst>
              <a:ext uri="{FF2B5EF4-FFF2-40B4-BE49-F238E27FC236}">
                <a16:creationId xmlns:a16="http://schemas.microsoft.com/office/drawing/2014/main" id="{502413F7-3D36-4B62-5244-3CB203E204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81025" y="2426970"/>
            <a:ext cx="5422900" cy="3234372"/>
          </a:xfrm>
        </p:spPr>
      </p:pic>
    </p:spTree>
    <p:extLst>
      <p:ext uri="{BB962C8B-B14F-4D97-AF65-F5344CB8AC3E}">
        <p14:creationId xmlns:p14="http://schemas.microsoft.com/office/powerpoint/2010/main" val="2837472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194BF-EA2E-BF70-199C-00FF5CA3F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Conectar con BD AZURE : PASO 2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385897C8-4776-9633-7455-693560700D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02435" y="2227263"/>
            <a:ext cx="5180079" cy="3633787"/>
          </a:xfrm>
        </p:spPr>
      </p:pic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616A58A0-0220-D4D7-D778-2CCD01ED63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09485" y="2227263"/>
            <a:ext cx="5180079" cy="3633787"/>
          </a:xfrm>
        </p:spPr>
      </p:pic>
    </p:spTree>
    <p:extLst>
      <p:ext uri="{BB962C8B-B14F-4D97-AF65-F5344CB8AC3E}">
        <p14:creationId xmlns:p14="http://schemas.microsoft.com/office/powerpoint/2010/main" val="3294071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BC84C1-78FE-A746-93D5-30FA1E91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Conectar con BD AZURE : PASO 3</a:t>
            </a:r>
          </a:p>
        </p:txBody>
      </p:sp>
      <p:pic>
        <p:nvPicPr>
          <p:cNvPr id="12" name="Marcador de contenido 11">
            <a:extLst>
              <a:ext uri="{FF2B5EF4-FFF2-40B4-BE49-F238E27FC236}">
                <a16:creationId xmlns:a16="http://schemas.microsoft.com/office/drawing/2014/main" id="{91F8462B-C120-1BA8-5447-9FBE87B63D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09485" y="2227263"/>
            <a:ext cx="5180079" cy="3633787"/>
          </a:xfrm>
        </p:spPr>
      </p:pic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1A927411-2DA9-5838-5E68-08170FF261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02435" y="2227263"/>
            <a:ext cx="5180079" cy="3633787"/>
          </a:xfrm>
        </p:spPr>
      </p:pic>
    </p:spTree>
    <p:extLst>
      <p:ext uri="{BB962C8B-B14F-4D97-AF65-F5344CB8AC3E}">
        <p14:creationId xmlns:p14="http://schemas.microsoft.com/office/powerpoint/2010/main" val="31335117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D69C3FE-2311-7DEB-3CB4-6E12C7980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 dirty="0"/>
              <a:t>Conectar con BD AZURE : PASO 4</a:t>
            </a:r>
            <a:endParaRPr lang="en-US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E3D29CD5-FB2D-91FE-7468-9B09ED131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7991" y="2180496"/>
            <a:ext cx="5236017" cy="3678303"/>
          </a:xfrm>
          <a:noFill/>
        </p:spPr>
      </p:pic>
    </p:spTree>
    <p:extLst>
      <p:ext uri="{BB962C8B-B14F-4D97-AF65-F5344CB8AC3E}">
        <p14:creationId xmlns:p14="http://schemas.microsoft.com/office/powerpoint/2010/main" val="32244562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2784F-9159-E908-5583-398B5F467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Conectar con BD AZURE : PASO 5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A48F0480-56B5-F6CF-5E25-F892E144B6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1025" y="3533559"/>
            <a:ext cx="5422900" cy="1021195"/>
          </a:xfrm>
        </p:spPr>
      </p:pic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C406265D-A44F-5229-E974-167AB8B9B7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8075" y="2426970"/>
            <a:ext cx="5422900" cy="3234372"/>
          </a:xfrm>
        </p:spPr>
      </p:pic>
    </p:spTree>
    <p:extLst>
      <p:ext uri="{BB962C8B-B14F-4D97-AF65-F5344CB8AC3E}">
        <p14:creationId xmlns:p14="http://schemas.microsoft.com/office/powerpoint/2010/main" val="5743001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8AF6AE-5819-2AAE-D0D1-275020B9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Conectar con BD AZURE : PASO 6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ADA68738-6C64-5501-7E37-6B0E42B758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1025" y="2426970"/>
            <a:ext cx="5422900" cy="3234372"/>
          </a:xfrm>
        </p:spPr>
      </p:pic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8D8A1F44-D71D-3D16-2B94-A4137CCD74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8075" y="2426970"/>
            <a:ext cx="5422900" cy="3234372"/>
          </a:xfrm>
        </p:spPr>
      </p:pic>
    </p:spTree>
    <p:extLst>
      <p:ext uri="{BB962C8B-B14F-4D97-AF65-F5344CB8AC3E}">
        <p14:creationId xmlns:p14="http://schemas.microsoft.com/office/powerpoint/2010/main" val="1115208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09014B-7901-FB44-AD9E-63730804B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Creación</a:t>
            </a:r>
            <a:r>
              <a:rPr lang="en-US" dirty="0"/>
              <a:t> de </a:t>
            </a:r>
            <a:r>
              <a:rPr lang="en-US" dirty="0" err="1"/>
              <a:t>servidor</a:t>
            </a:r>
            <a:r>
              <a:rPr lang="en-US" dirty="0"/>
              <a:t> de </a:t>
            </a:r>
            <a:r>
              <a:rPr lang="en-US" dirty="0" err="1"/>
              <a:t>sql</a:t>
            </a:r>
            <a:r>
              <a:rPr lang="en-US" dirty="0"/>
              <a:t>: paso 2</a:t>
            </a:r>
            <a:endParaRPr lang="es-E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2824F4D-FFCA-D926-FA48-EC755EF5C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439" y="2101239"/>
            <a:ext cx="5498821" cy="3279654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C07A3FD-2913-489E-3A00-649441DF1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742" y="2137986"/>
            <a:ext cx="5437210" cy="324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2719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1FE356-3FB3-51DA-FAA9-2F7B2D3E2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Conectar con BD AZURE : PASO 7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51F68BAC-A971-5368-6B2B-DCBB14DFA71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1025" y="2426970"/>
            <a:ext cx="5422900" cy="3234372"/>
          </a:xfrm>
        </p:spPr>
      </p:pic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DB29F3AF-B3B3-EBE6-FC27-F8002E75A6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8075" y="3930486"/>
            <a:ext cx="5422900" cy="227340"/>
          </a:xfrm>
        </p:spPr>
      </p:pic>
    </p:spTree>
    <p:extLst>
      <p:ext uri="{BB962C8B-B14F-4D97-AF65-F5344CB8AC3E}">
        <p14:creationId xmlns:p14="http://schemas.microsoft.com/office/powerpoint/2010/main" val="42948979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C310CD-E549-7E7D-2843-A5A9BD777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CONFIGURACION VARIABLES DE ENTORNO: PASO 1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7D620CF7-5B84-7097-B10F-53E34C8A537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1025" y="2426970"/>
            <a:ext cx="5422900" cy="3234372"/>
          </a:xfrm>
        </p:spPr>
      </p:pic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27B47AE1-3D58-3F85-B48D-4C8C9BB3F6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8075" y="2426970"/>
            <a:ext cx="5422900" cy="3234372"/>
          </a:xfrm>
        </p:spPr>
      </p:pic>
    </p:spTree>
    <p:extLst>
      <p:ext uri="{BB962C8B-B14F-4D97-AF65-F5344CB8AC3E}">
        <p14:creationId xmlns:p14="http://schemas.microsoft.com/office/powerpoint/2010/main" val="1054163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976E22-DCDC-0B0E-E2EF-74A17BE09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CONFIGURACION VARIABLES DE ENTORNO: PASO 2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9B19BF0B-30CA-0F67-1BF3-E38BE1A1F8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1025" y="2426970"/>
            <a:ext cx="5422900" cy="3234372"/>
          </a:xfrm>
        </p:spPr>
      </p:pic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EE1987E9-1033-8BA5-B053-6B427241F8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8075" y="2426970"/>
            <a:ext cx="5422900" cy="3234372"/>
          </a:xfrm>
        </p:spPr>
      </p:pic>
    </p:spTree>
    <p:extLst>
      <p:ext uri="{BB962C8B-B14F-4D97-AF65-F5344CB8AC3E}">
        <p14:creationId xmlns:p14="http://schemas.microsoft.com/office/powerpoint/2010/main" val="36458046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EA8E2F-903F-3470-D41D-2C672CF81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CONFIGURACION VARIABLES DE ENTORNO: PASO 3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2CF1EFF1-2D51-89A7-3790-E417E7E1F1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1025" y="2426970"/>
            <a:ext cx="5422900" cy="3234372"/>
          </a:xfrm>
        </p:spPr>
      </p:pic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681E22B1-7C77-EC10-6A14-23ECDDAABA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8075" y="2426970"/>
            <a:ext cx="5422900" cy="3234372"/>
          </a:xfrm>
        </p:spPr>
      </p:pic>
    </p:spTree>
    <p:extLst>
      <p:ext uri="{BB962C8B-B14F-4D97-AF65-F5344CB8AC3E}">
        <p14:creationId xmlns:p14="http://schemas.microsoft.com/office/powerpoint/2010/main" val="13550079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5260F6-54AC-AFC9-4B3B-3CEA20357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es-ES" dirty="0"/>
              <a:t>CONFIGURACION VARIABLES DE ENTORNO: PASO 4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66259F6D-5539-06FF-8DFC-6C8E2F8D3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7922" y="2180496"/>
            <a:ext cx="6156155" cy="3678303"/>
          </a:xfrm>
          <a:noFill/>
        </p:spPr>
      </p:pic>
    </p:spTree>
    <p:extLst>
      <p:ext uri="{BB962C8B-B14F-4D97-AF65-F5344CB8AC3E}">
        <p14:creationId xmlns:p14="http://schemas.microsoft.com/office/powerpoint/2010/main" val="2650262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2E3A224-E25E-57E5-4F40-7CCCB5210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dirty="0" err="1"/>
              <a:t>Publicamos</a:t>
            </a:r>
            <a:r>
              <a:rPr lang="en-US" dirty="0"/>
              <a:t> la app: paso 1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6B531B1-8920-FA81-6DA4-FD958028E4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1025" y="2426970"/>
            <a:ext cx="5422900" cy="3234372"/>
          </a:xfrm>
        </p:spPr>
      </p:pic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A57C8191-DF97-FF5E-9973-5E535C87CB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8075" y="2426970"/>
            <a:ext cx="5422900" cy="3234372"/>
          </a:xfrm>
        </p:spPr>
      </p:pic>
    </p:spTree>
    <p:extLst>
      <p:ext uri="{BB962C8B-B14F-4D97-AF65-F5344CB8AC3E}">
        <p14:creationId xmlns:p14="http://schemas.microsoft.com/office/powerpoint/2010/main" val="23889855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B5E241-09B5-81F9-5642-E0A73CB1F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Publicamos</a:t>
            </a:r>
            <a:r>
              <a:rPr lang="en-US" dirty="0"/>
              <a:t> la app: paso 2</a:t>
            </a:r>
            <a:endParaRPr lang="es-ES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A02C512C-EF22-9CC6-302B-2C7D9F4570A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1025" y="2426970"/>
            <a:ext cx="5422900" cy="3234372"/>
          </a:xfrm>
        </p:spPr>
      </p:pic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0D57F978-D7D5-15BC-DC29-C508E42889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8075" y="2426970"/>
            <a:ext cx="5422900" cy="3234372"/>
          </a:xfrm>
        </p:spPr>
      </p:pic>
    </p:spTree>
    <p:extLst>
      <p:ext uri="{BB962C8B-B14F-4D97-AF65-F5344CB8AC3E}">
        <p14:creationId xmlns:p14="http://schemas.microsoft.com/office/powerpoint/2010/main" val="3614842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AFF24B-25B3-95EC-8C46-C86E53D2C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Creación</a:t>
            </a:r>
            <a:r>
              <a:rPr lang="en-US" dirty="0"/>
              <a:t> de </a:t>
            </a:r>
            <a:r>
              <a:rPr lang="en-US" dirty="0" err="1"/>
              <a:t>servidor</a:t>
            </a:r>
            <a:r>
              <a:rPr lang="en-US" dirty="0"/>
              <a:t> de </a:t>
            </a:r>
            <a:r>
              <a:rPr lang="en-US" dirty="0" err="1"/>
              <a:t>sql</a:t>
            </a:r>
            <a:r>
              <a:rPr lang="en-US" dirty="0"/>
              <a:t>: paso 3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A48EE0-5020-817F-5B8E-79D48B791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A1B6F89-65D8-4419-4528-FEEE85234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29" y="2271072"/>
            <a:ext cx="5644646" cy="336662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0D214B1-0F5B-4C86-2097-21F33B131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492" y="2180496"/>
            <a:ext cx="5948378" cy="354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56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420F8D9-B371-9887-F5DF-24C995A46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dirty="0" err="1"/>
              <a:t>Creación</a:t>
            </a:r>
            <a:r>
              <a:rPr lang="en-US" dirty="0"/>
              <a:t> de </a:t>
            </a:r>
            <a:r>
              <a:rPr lang="en-US" dirty="0" err="1"/>
              <a:t>servidor</a:t>
            </a:r>
            <a:r>
              <a:rPr lang="en-US" dirty="0"/>
              <a:t> de </a:t>
            </a:r>
            <a:r>
              <a:rPr lang="en-US" dirty="0" err="1"/>
              <a:t>sql</a:t>
            </a:r>
            <a:r>
              <a:rPr lang="en-US" dirty="0"/>
              <a:t>: paso 4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635829F-8944-D3E3-6030-682E359EF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3" y="2424587"/>
            <a:ext cx="5422390" cy="3239878"/>
          </a:xfrm>
          <a:prstGeom prst="rect">
            <a:avLst/>
          </a:prstGeom>
          <a:noFill/>
        </p:spPr>
      </p:pic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FD6C5259-1CA9-EFAC-DD10-9C7A8BAEC9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8075" y="2426970"/>
            <a:ext cx="5422900" cy="3234372"/>
          </a:xfrm>
        </p:spPr>
      </p:pic>
    </p:spTree>
    <p:extLst>
      <p:ext uri="{BB962C8B-B14F-4D97-AF65-F5344CB8AC3E}">
        <p14:creationId xmlns:p14="http://schemas.microsoft.com/office/powerpoint/2010/main" val="2088562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E6C88E-3FC9-7296-6393-398667726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Creación</a:t>
            </a:r>
            <a:r>
              <a:rPr lang="en-US" dirty="0"/>
              <a:t> de </a:t>
            </a:r>
            <a:r>
              <a:rPr lang="en-US" dirty="0" err="1"/>
              <a:t>servidor</a:t>
            </a:r>
            <a:r>
              <a:rPr lang="en-US" dirty="0"/>
              <a:t> de </a:t>
            </a:r>
            <a:r>
              <a:rPr lang="en-US" dirty="0" err="1"/>
              <a:t>sql</a:t>
            </a:r>
            <a:r>
              <a:rPr lang="en-US" dirty="0"/>
              <a:t>: paso 5</a:t>
            </a:r>
            <a:endParaRPr lang="es-ES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A629EAFC-4794-D0D7-5991-5F3CF5BBF8F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1025" y="2439421"/>
            <a:ext cx="5422900" cy="3209471"/>
          </a:xfrm>
        </p:spPr>
      </p:pic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DD66B06A-84A7-4A82-3CA8-5B1B612468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8075" y="2426970"/>
            <a:ext cx="5422900" cy="3234372"/>
          </a:xfrm>
        </p:spPr>
      </p:pic>
    </p:spTree>
    <p:extLst>
      <p:ext uri="{BB962C8B-B14F-4D97-AF65-F5344CB8AC3E}">
        <p14:creationId xmlns:p14="http://schemas.microsoft.com/office/powerpoint/2010/main" val="2534913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688BAE-A20C-8AD4-0AEA-13C16CEA4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Creación</a:t>
            </a:r>
            <a:r>
              <a:rPr lang="en-US" dirty="0"/>
              <a:t> de </a:t>
            </a:r>
            <a:r>
              <a:rPr lang="en-US" dirty="0" err="1"/>
              <a:t>servidor</a:t>
            </a:r>
            <a:r>
              <a:rPr lang="en-US" dirty="0"/>
              <a:t> de </a:t>
            </a:r>
            <a:r>
              <a:rPr lang="en-US" dirty="0" err="1"/>
              <a:t>sql</a:t>
            </a:r>
            <a:r>
              <a:rPr lang="en-US" dirty="0"/>
              <a:t>: paso 6</a:t>
            </a:r>
            <a:endParaRPr lang="es-ES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52819647-1A09-9DA5-BBFF-31F4015BF2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1025" y="2426970"/>
            <a:ext cx="5422900" cy="3234372"/>
          </a:xfrm>
        </p:spPr>
      </p:pic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B06387A6-5EB6-6B4D-21BE-B27D2A5464D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8075" y="2426970"/>
            <a:ext cx="5422900" cy="3234372"/>
          </a:xfrm>
        </p:spPr>
      </p:pic>
    </p:spTree>
    <p:extLst>
      <p:ext uri="{BB962C8B-B14F-4D97-AF65-F5344CB8AC3E}">
        <p14:creationId xmlns:p14="http://schemas.microsoft.com/office/powerpoint/2010/main" val="3909638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465727-97D1-4C62-FEA6-4752B1C7F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Configuracion</a:t>
            </a:r>
            <a:r>
              <a:rPr lang="en-US" dirty="0"/>
              <a:t> de </a:t>
            </a:r>
            <a:r>
              <a:rPr lang="en-US" dirty="0" err="1"/>
              <a:t>servidor</a:t>
            </a:r>
            <a:r>
              <a:rPr lang="en-US" dirty="0"/>
              <a:t> de </a:t>
            </a:r>
            <a:r>
              <a:rPr lang="en-US" dirty="0" err="1"/>
              <a:t>sql</a:t>
            </a:r>
            <a:r>
              <a:rPr lang="en-US" dirty="0"/>
              <a:t>: paso 1</a:t>
            </a:r>
            <a:endParaRPr lang="es-ES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0FD88618-D99A-B21D-6205-625BD7665CD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1025" y="2426970"/>
            <a:ext cx="5422900" cy="3234372"/>
          </a:xfrm>
        </p:spPr>
      </p:pic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418BE004-4D2C-6E7D-3AF5-70CBFF5763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8075" y="2426970"/>
            <a:ext cx="5422900" cy="3234372"/>
          </a:xfrm>
        </p:spPr>
      </p:pic>
    </p:spTree>
    <p:extLst>
      <p:ext uri="{BB962C8B-B14F-4D97-AF65-F5344CB8AC3E}">
        <p14:creationId xmlns:p14="http://schemas.microsoft.com/office/powerpoint/2010/main" val="13218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662C1A-6F34-3F3C-66A3-04613B8D9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Configuracion</a:t>
            </a:r>
            <a:r>
              <a:rPr lang="en-US" dirty="0"/>
              <a:t> de </a:t>
            </a:r>
            <a:r>
              <a:rPr lang="en-US" dirty="0" err="1"/>
              <a:t>servidor</a:t>
            </a:r>
            <a:r>
              <a:rPr lang="en-US" dirty="0"/>
              <a:t> de </a:t>
            </a:r>
            <a:r>
              <a:rPr lang="en-US" dirty="0" err="1"/>
              <a:t>sql</a:t>
            </a:r>
            <a:r>
              <a:rPr lang="en-US" dirty="0"/>
              <a:t>: paso 2 (redes)</a:t>
            </a:r>
            <a:endParaRPr lang="es-ES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8B3DA270-CD4B-6A7F-91B4-84B684F84BA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1193" y="2549358"/>
            <a:ext cx="5422900" cy="996532"/>
          </a:xfrm>
        </p:spPr>
      </p:pic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506ED3E5-6F92-A5E9-8C43-4E6032FBFF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81860" y="2179272"/>
            <a:ext cx="5422900" cy="1366618"/>
          </a:xfr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32D5328-EDD8-AF5F-E620-8226C991E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9445" y="3834130"/>
            <a:ext cx="9704830" cy="26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924049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9669_TF56390039_Win32" id="{FCB14B3E-2B92-48B8-A334-05E7A8EE34E1}" vid="{B6EC9E21-8C82-4EB1-BBE7-A370F785D0C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{D18EDD9B-D1AE-4B44-AF71-D29AA0866A00}tf56390039_win32</Template>
  <TotalTime>73</TotalTime>
  <Words>303</Words>
  <Application>Microsoft Office PowerPoint</Application>
  <PresentationFormat>Panorámica</PresentationFormat>
  <Paragraphs>38</Paragraphs>
  <Slides>36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0" baseType="lpstr">
      <vt:lpstr>Calibri</vt:lpstr>
      <vt:lpstr>Gill Sans MT</vt:lpstr>
      <vt:lpstr>Wingdings 2</vt:lpstr>
      <vt:lpstr>Personalizado</vt:lpstr>
      <vt:lpstr>AZURE Y MVC </vt:lpstr>
      <vt:lpstr>Creación de servidor de sql: paso 1</vt:lpstr>
      <vt:lpstr>Creación de servidor de sql: paso 2</vt:lpstr>
      <vt:lpstr>Creación de servidor de sql: paso 3</vt:lpstr>
      <vt:lpstr>Creación de servidor de sql: paso 4</vt:lpstr>
      <vt:lpstr>Creación de servidor de sql: paso 5</vt:lpstr>
      <vt:lpstr>Creación de servidor de sql: paso 6</vt:lpstr>
      <vt:lpstr>Configuracion de servidor de sql: paso 1</vt:lpstr>
      <vt:lpstr>Configuracion de servidor de sql: paso 2 (redes)</vt:lpstr>
      <vt:lpstr>Configuracion de servidor de sql: paso 3 (redes)</vt:lpstr>
      <vt:lpstr>Despliegue de bd a server azure: paso 1</vt:lpstr>
      <vt:lpstr>Despliegue de bd a server azure: paso 2</vt:lpstr>
      <vt:lpstr>Despliegue de bd a server azure: paso 3</vt:lpstr>
      <vt:lpstr>Despliegue de bd a server azure: paso 4</vt:lpstr>
      <vt:lpstr>COMPROBACIÓN Despliegue de bd a server azure: paso 1</vt:lpstr>
      <vt:lpstr>COMPROBACIÓN Despliegue de bd a server azure: paso 2</vt:lpstr>
      <vt:lpstr>COMPROBACIÓN Despliegue de bd a server azure: paso 3</vt:lpstr>
      <vt:lpstr>Publicacion de app mvc (app service):  paso 1</vt:lpstr>
      <vt:lpstr>Publicacion de app mvc (app service):  paso 2</vt:lpstr>
      <vt:lpstr>Publicacion de app mvc (app service):  paso 3</vt:lpstr>
      <vt:lpstr>Publicacion de app mvc (app service):  paso 4</vt:lpstr>
      <vt:lpstr>Publicacion de app mvc (app service):  paso 5</vt:lpstr>
      <vt:lpstr>Publicacion de app mvc (app service):  paso 6</vt:lpstr>
      <vt:lpstr>Conectar con BD AZURE : PASO 1</vt:lpstr>
      <vt:lpstr>Conectar con BD AZURE : PASO 2</vt:lpstr>
      <vt:lpstr>Conectar con BD AZURE : PASO 3</vt:lpstr>
      <vt:lpstr>Conectar con BD AZURE : PASO 4</vt:lpstr>
      <vt:lpstr>Conectar con BD AZURE : PASO 5</vt:lpstr>
      <vt:lpstr>Conectar con BD AZURE : PASO 6</vt:lpstr>
      <vt:lpstr>Conectar con BD AZURE : PASO 7</vt:lpstr>
      <vt:lpstr>CONFIGURACION VARIABLES DE ENTORNO: PASO 1</vt:lpstr>
      <vt:lpstr>CONFIGURACION VARIABLES DE ENTORNO: PASO 2</vt:lpstr>
      <vt:lpstr>CONFIGURACION VARIABLES DE ENTORNO: PASO 3</vt:lpstr>
      <vt:lpstr>CONFIGURACION VARIABLES DE ENTORNO: PASO 4</vt:lpstr>
      <vt:lpstr>Publicamos la app: paso 1</vt:lpstr>
      <vt:lpstr>Publicamos la app: paso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Martin Sánchez Malate</dc:creator>
  <cp:lastModifiedBy>Martin Sánchez Malate</cp:lastModifiedBy>
  <cp:revision>1</cp:revision>
  <dcterms:created xsi:type="dcterms:W3CDTF">2025-02-13T18:31:56Z</dcterms:created>
  <dcterms:modified xsi:type="dcterms:W3CDTF">2025-02-13T19:45:36Z</dcterms:modified>
</cp:coreProperties>
</file>